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1" r:id="rId3"/>
    <p:sldId id="260" r:id="rId4"/>
    <p:sldId id="264" r:id="rId5"/>
    <p:sldId id="259" r:id="rId6"/>
    <p:sldId id="258" r:id="rId7"/>
    <p:sldId id="257" r:id="rId8"/>
    <p:sldId id="274" r:id="rId9"/>
    <p:sldId id="273" r:id="rId10"/>
    <p:sldId id="272" r:id="rId11"/>
    <p:sldId id="271" r:id="rId12"/>
    <p:sldId id="270" r:id="rId13"/>
    <p:sldId id="269" r:id="rId14"/>
    <p:sldId id="268" r:id="rId15"/>
    <p:sldId id="267" r:id="rId16"/>
    <p:sldId id="265" r:id="rId17"/>
    <p:sldId id="281" r:id="rId18"/>
    <p:sldId id="280" r:id="rId19"/>
    <p:sldId id="279" r:id="rId20"/>
    <p:sldId id="278" r:id="rId21"/>
    <p:sldId id="277" r:id="rId22"/>
    <p:sldId id="276" r:id="rId23"/>
    <p:sldId id="284" r:id="rId24"/>
    <p:sldId id="283" r:id="rId25"/>
    <p:sldId id="266" r:id="rId26"/>
    <p:sldId id="282" r:id="rId27"/>
    <p:sldId id="275" r:id="rId28"/>
  </p:sldIdLst>
  <p:sldSz cx="9144000" cy="5143500" type="screen16x9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1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76FD-3774-47A5-B846-C9FD5F1832CE}" type="datetimeFigureOut">
              <a:rPr lang="nl-NL" smtClean="0"/>
              <a:t>12-7-2019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EC169-EFA7-4633-AFA3-1CC8D385F6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20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76FD-3774-47A5-B846-C9FD5F1832CE}" type="datetimeFigureOut">
              <a:rPr lang="nl-NL" smtClean="0"/>
              <a:t>12-7-2019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EC169-EFA7-4633-AFA3-1CC8D385F6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176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76FD-3774-47A5-B846-C9FD5F1832CE}" type="datetimeFigureOut">
              <a:rPr lang="nl-NL" smtClean="0"/>
              <a:t>12-7-2019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EC169-EFA7-4633-AFA3-1CC8D385F6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996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76FD-3774-47A5-B846-C9FD5F1832CE}" type="datetimeFigureOut">
              <a:rPr lang="nl-NL" smtClean="0"/>
              <a:t>12-7-2019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EC169-EFA7-4633-AFA3-1CC8D385F6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5327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76FD-3774-47A5-B846-C9FD5F1832CE}" type="datetimeFigureOut">
              <a:rPr lang="nl-NL" smtClean="0"/>
              <a:t>12-7-2019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EC169-EFA7-4633-AFA3-1CC8D385F6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937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76FD-3774-47A5-B846-C9FD5F1832CE}" type="datetimeFigureOut">
              <a:rPr lang="nl-NL" smtClean="0"/>
              <a:t>12-7-2019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EC169-EFA7-4633-AFA3-1CC8D385F6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581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76FD-3774-47A5-B846-C9FD5F1832CE}" type="datetimeFigureOut">
              <a:rPr lang="nl-NL" smtClean="0"/>
              <a:t>12-7-2019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EC169-EFA7-4633-AFA3-1CC8D385F6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5076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76FD-3774-47A5-B846-C9FD5F1832CE}" type="datetimeFigureOut">
              <a:rPr lang="nl-NL" smtClean="0"/>
              <a:t>12-7-2019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EC169-EFA7-4633-AFA3-1CC8D385F6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693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76FD-3774-47A5-B846-C9FD5F1832CE}" type="datetimeFigureOut">
              <a:rPr lang="nl-NL" smtClean="0"/>
              <a:t>12-7-2019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EC169-EFA7-4633-AFA3-1CC8D385F6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399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76FD-3774-47A5-B846-C9FD5F1832CE}" type="datetimeFigureOut">
              <a:rPr lang="nl-NL" smtClean="0"/>
              <a:t>12-7-2019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EC169-EFA7-4633-AFA3-1CC8D385F6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1819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76FD-3774-47A5-B846-C9FD5F1832CE}" type="datetimeFigureOut">
              <a:rPr lang="nl-NL" smtClean="0"/>
              <a:t>12-7-2019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EC169-EFA7-4633-AFA3-1CC8D385F6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430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476FD-3774-47A5-B846-C9FD5F1832CE}" type="datetimeFigureOut">
              <a:rPr lang="nl-NL" smtClean="0"/>
              <a:t>12-7-2019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EC169-EFA7-4633-AFA3-1CC8D385F6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0596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3568" y="411510"/>
            <a:ext cx="7848872" cy="2376264"/>
          </a:xfrm>
        </p:spPr>
        <p:txBody>
          <a:bodyPr>
            <a:noAutofit/>
          </a:bodyPr>
          <a:lstStyle/>
          <a:p>
            <a:r>
              <a:rPr lang="nl-NL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 </a:t>
            </a:r>
            <a:r>
              <a:rPr lang="nl-NL" sz="3600" b="1" i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Roepnaam</a:t>
            </a:r>
            <a:r>
              <a:rPr lang="nl-NL" sz="1400" b="1" i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~</a:t>
            </a:r>
            <a:r>
              <a:rPr lang="nl-NL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Voornamen Achternaam</a:t>
            </a:r>
            <a:r>
              <a:rPr lang="nl-NL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5400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endParaRPr lang="nl-NL" sz="5400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907704" y="2931790"/>
            <a:ext cx="5472608" cy="10081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000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Amerongen</a:t>
            </a:r>
            <a:r>
              <a:rPr lang="nl-NL" sz="2000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, 1 januari 1919</a:t>
            </a:r>
            <a:endParaRPr lang="nl-NL" sz="2000" dirty="0" smtClean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 2"/>
            </a:endParaRPr>
          </a:p>
          <a:p>
            <a:pPr marL="0" indent="0" algn="ctr">
              <a:buNone/>
            </a:pPr>
            <a:r>
              <a:rPr lang="nl-NL" sz="2000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Rotterdam</a:t>
            </a:r>
            <a:r>
              <a:rPr lang="nl-NL" sz="2000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sz="2000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december 2019</a:t>
            </a:r>
            <a:endParaRPr lang="nl-NL" sz="2000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410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940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9795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832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639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2366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315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05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1840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9041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9723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137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6958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72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84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570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058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0504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0186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2275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911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100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2979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037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293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7841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0194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30000">
        <p:wipe/>
      </p:transition>
    </mc:Choice>
    <mc:Fallback xmlns="">
      <p:transition spd="slow" advTm="30000">
        <p:wip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10</Words>
  <Application>Microsoft Office PowerPoint</Application>
  <PresentationFormat>Diavoorstelling (16:9)</PresentationFormat>
  <Paragraphs>3</Paragraphs>
  <Slides>27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27</vt:i4>
      </vt:variant>
    </vt:vector>
  </HeadingPairs>
  <TitlesOfParts>
    <vt:vector size="28" baseType="lpstr">
      <vt:lpstr>Kantoorthema</vt:lpstr>
      <vt:lpstr>  ~ Roepnaam ~ Voornamen Achternaam             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>PowerPoint - DEMO</dc:subject>
  <dc:creator>STEEHOUWER Uitvaart BV</dc:creator>
  <cp:lastModifiedBy>Edu</cp:lastModifiedBy>
  <cp:revision>26</cp:revision>
  <dcterms:created xsi:type="dcterms:W3CDTF">2016-12-28T15:24:34Z</dcterms:created>
  <dcterms:modified xsi:type="dcterms:W3CDTF">2019-07-12T20:46:17Z</dcterms:modified>
</cp:coreProperties>
</file>